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f1e4642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f1e4642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f1e46428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f1e46428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f3b939ab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f3b939ab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f3b939ab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f3b939ab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f3b939ab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f3b939ab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f3b939ab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f3b939ab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f3b939ab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f3b939ab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f3b939ab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f3b939ab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f3b939ab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f3b939ab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f1e4642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f1e4642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f1e46428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f1e46428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f1e4642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f1e4642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f1e4642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f1e4642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f3b939ab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f3b939ab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f3b939ab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f3b939ab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f3b939ab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f3b939ab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f1e4642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f1e4642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f3b939ab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f3b939ab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f3b939ab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f3b939a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f3b939ab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f3b939ab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f3b939ab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f3b939ab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1e46428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1e4642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f3b939a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f3b939a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1e4642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1e4642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3b939ab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3b939ab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f3b939ab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f3b939ab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3b939ab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f3b939ab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f1e46428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f1e46428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hyperlink" Target="https://huggingface.co/spaces/awacke1/Image-to-Line-Drawing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hyperlink" Target="https://arxiv.org/pdf/2208.01626.pdf" TargetMode="External"/><Relationship Id="rId5" Type="http://schemas.openxmlformats.org/officeDocument/2006/relationships/hyperlink" Target="https://arxiv.org/pdf/2211.09800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Gaussian_filte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56500" y="1580600"/>
            <a:ext cx="4431000" cy="1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Coloring books with DL models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675" y="505762"/>
            <a:ext cx="4131976" cy="4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75" y="779225"/>
            <a:ext cx="4320625" cy="35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3552750" y="118450"/>
            <a:ext cx="203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</a:t>
            </a:r>
            <a:r>
              <a:rPr lang="en" sz="1600">
                <a:solidFill>
                  <a:schemeClr val="dk1"/>
                </a:solidFill>
              </a:rPr>
              <a:t>. Pix2Pix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64" y="1008752"/>
            <a:ext cx="8632025" cy="31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5" y="669350"/>
            <a:ext cx="3992175" cy="38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0" y="900215"/>
            <a:ext cx="4820550" cy="334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326" y="461062"/>
            <a:ext cx="6983352" cy="422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75" y="20469"/>
            <a:ext cx="3683075" cy="510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575" y="152388"/>
            <a:ext cx="36830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599" y="77700"/>
            <a:ext cx="6624800" cy="26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538" y="2635175"/>
            <a:ext cx="6862918" cy="23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275" y="20525"/>
            <a:ext cx="5111651" cy="25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275" y="2570225"/>
            <a:ext cx="5111651" cy="25527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02725" y="1553750"/>
            <a:ext cx="319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Img2Line Drawings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02725" y="20953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https://huggingface.co/spaces/awacke1/Image-to-Line-Drawings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05725"/>
            <a:ext cx="762952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925" y="2571750"/>
            <a:ext cx="7479174" cy="24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2505625"/>
            <a:ext cx="75819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50" y="47645"/>
            <a:ext cx="7581901" cy="252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3173700" y="116075"/>
            <a:ext cx="279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6</a:t>
            </a:r>
            <a:r>
              <a:rPr lang="en" sz="1600">
                <a:solidFill>
                  <a:schemeClr val="dk1"/>
                </a:solidFill>
              </a:rPr>
              <a:t>. Stable Diffusion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063" y="606175"/>
            <a:ext cx="7477872" cy="42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379500" y="1561175"/>
            <a:ext cx="2385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Steps: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Classic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GAN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Pix2Pix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Stable Diffusion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Instruct Pix2Pix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52400"/>
            <a:ext cx="8167660" cy="464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8" y="1071563"/>
            <a:ext cx="85058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575" y="527188"/>
            <a:ext cx="7378850" cy="40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350" y="263538"/>
            <a:ext cx="2521500" cy="23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50" y="263550"/>
            <a:ext cx="2521500" cy="23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0950" y="237658"/>
            <a:ext cx="2521500" cy="237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750" y="2693750"/>
            <a:ext cx="2521500" cy="236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0950" y="2729000"/>
            <a:ext cx="2521500" cy="234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2350" y="2729000"/>
            <a:ext cx="2521500" cy="23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/>
        </p:nvSpPr>
        <p:spPr>
          <a:xfrm>
            <a:off x="549150" y="-46700"/>
            <a:ext cx="782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coloring book for children pig outline drawing large clear details, only outline, no color, in children's style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50" y="1372725"/>
            <a:ext cx="2768599" cy="27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249" y="1372724"/>
            <a:ext cx="2714051" cy="2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300" y="1372725"/>
            <a:ext cx="2714051" cy="27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900150" y="961850"/>
            <a:ext cx="158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Elsa in palace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3805475" y="961850"/>
            <a:ext cx="158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Spider-man on tower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784925" y="961850"/>
            <a:ext cx="138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Small panda in city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7"/>
          <p:cNvSpPr txBox="1"/>
          <p:nvPr/>
        </p:nvSpPr>
        <p:spPr>
          <a:xfrm>
            <a:off x="3209400" y="139375"/>
            <a:ext cx="27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4</a:t>
            </a:r>
            <a:r>
              <a:rPr lang="en" sz="1600">
                <a:solidFill>
                  <a:schemeClr val="dk1"/>
                </a:solidFill>
              </a:rPr>
              <a:t>. </a:t>
            </a:r>
            <a:r>
              <a:rPr lang="en" sz="1600">
                <a:solidFill>
                  <a:schemeClr val="dk1"/>
                </a:solidFill>
              </a:rPr>
              <a:t>Instruct Pix2Pix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83" y="570475"/>
            <a:ext cx="8040443" cy="450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75" y="218125"/>
            <a:ext cx="774665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7625"/>
            <a:ext cx="8839199" cy="206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4550"/>
            <a:ext cx="8839199" cy="191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38" y="360100"/>
            <a:ext cx="4031125" cy="20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388" y="354938"/>
            <a:ext cx="4031126" cy="202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400" y="2737188"/>
            <a:ext cx="4031126" cy="201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38" y="2737200"/>
            <a:ext cx="4031125" cy="20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/>
        </p:nvSpPr>
        <p:spPr>
          <a:xfrm>
            <a:off x="2928450" y="0"/>
            <a:ext cx="328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Make coloring book style with white background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1" name="Google Shape;251;p40"/>
          <p:cNvSpPr txBox="1"/>
          <p:nvPr/>
        </p:nvSpPr>
        <p:spPr>
          <a:xfrm>
            <a:off x="3689550" y="2375650"/>
            <a:ext cx="176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Convert to line drawing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775" y="657800"/>
            <a:ext cx="4225725" cy="42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/>
        </p:nvSpPr>
        <p:spPr>
          <a:xfrm>
            <a:off x="4269000" y="196100"/>
            <a:ext cx="60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588300" y="1857300"/>
            <a:ext cx="31191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Prompt2Prompt: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https://arxiv.org/pdf/2208.01626.pdf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InstructPix2Pix: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https://arxiv.org/pdf/2211.09800.pdf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752750" y="1036300"/>
            <a:ext cx="5638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Sobel Operator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Uses kernels to convolve horizontal and vertical edges.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Calculates the amplitude for edges.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3080525" y="181200"/>
            <a:ext cx="401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564850" y="125425"/>
            <a:ext cx="40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Classic Edge Detection Methods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50" y="1843325"/>
            <a:ext cx="21050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675" y="1924288"/>
            <a:ext cx="21050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613" y="3460275"/>
            <a:ext cx="19431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75" y="384288"/>
            <a:ext cx="7658050" cy="437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99" y="292675"/>
            <a:ext cx="7515201" cy="455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232100" y="1083000"/>
            <a:ext cx="6679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Canny </a:t>
            </a:r>
            <a:r>
              <a:rPr lang="en">
                <a:solidFill>
                  <a:schemeClr val="dk1"/>
                </a:solidFill>
              </a:rPr>
              <a:t>Operator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Apply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Gaussian filter</a:t>
            </a:r>
            <a:r>
              <a:rPr lang="en">
                <a:solidFill>
                  <a:schemeClr val="dk1"/>
                </a:solidFill>
              </a:rPr>
              <a:t> to smooth the image in order to remove the noise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Find the intensity gradients of the image with Sobel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Apply double threshold to determine potential edges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Finalize the detection of edges by suppressing all the other edges that are weak and not connected to strong edges.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850"/>
            <a:ext cx="8839198" cy="246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2163"/>
            <a:ext cx="8839198" cy="272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1"/>
          <p:cNvSpPr txBox="1"/>
          <p:nvPr/>
        </p:nvSpPr>
        <p:spPr>
          <a:xfrm>
            <a:off x="3704250" y="118450"/>
            <a:ext cx="173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2. GAN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50" y="1350237"/>
            <a:ext cx="7546501" cy="244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